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89" r:id="rId3"/>
    <p:sldId id="324" r:id="rId4"/>
    <p:sldId id="325" r:id="rId5"/>
    <p:sldId id="258" r:id="rId6"/>
    <p:sldId id="318" r:id="rId7"/>
    <p:sldId id="284" r:id="rId8"/>
    <p:sldId id="327" r:id="rId9"/>
    <p:sldId id="326" r:id="rId10"/>
    <p:sldId id="328" r:id="rId11"/>
    <p:sldId id="329" r:id="rId12"/>
    <p:sldId id="314" r:id="rId13"/>
    <p:sldId id="316" r:id="rId14"/>
    <p:sldId id="317" r:id="rId15"/>
    <p:sldId id="286" r:id="rId16"/>
    <p:sldId id="323" r:id="rId17"/>
    <p:sldId id="315" r:id="rId18"/>
    <p:sldId id="319" r:id="rId19"/>
    <p:sldId id="305" r:id="rId20"/>
    <p:sldId id="321" r:id="rId21"/>
    <p:sldId id="300" r:id="rId22"/>
    <p:sldId id="320" r:id="rId23"/>
    <p:sldId id="295" r:id="rId24"/>
    <p:sldId id="290" r:id="rId25"/>
    <p:sldId id="287" r:id="rId26"/>
    <p:sldId id="297" r:id="rId27"/>
    <p:sldId id="294" r:id="rId28"/>
    <p:sldId id="291" r:id="rId29"/>
    <p:sldId id="267" r:id="rId30"/>
    <p:sldId id="269" r:id="rId31"/>
    <p:sldId id="293" r:id="rId32"/>
    <p:sldId id="312" r:id="rId33"/>
    <p:sldId id="292" r:id="rId34"/>
    <p:sldId id="271" r:id="rId35"/>
    <p:sldId id="301" r:id="rId36"/>
    <p:sldId id="282" r:id="rId37"/>
    <p:sldId id="288" r:id="rId38"/>
    <p:sldId id="261" r:id="rId39"/>
    <p:sldId id="285" r:id="rId40"/>
    <p:sldId id="308" r:id="rId41"/>
    <p:sldId id="309" r:id="rId42"/>
    <p:sldId id="298" r:id="rId43"/>
    <p:sldId id="302" r:id="rId44"/>
    <p:sldId id="296" r:id="rId45"/>
    <p:sldId id="283" r:id="rId46"/>
    <p:sldId id="3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A58537"/>
    <a:srgbClr val="156082"/>
    <a:srgbClr val="46B1E1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6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76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69.svg"/><Relationship Id="rId7" Type="http://schemas.openxmlformats.org/officeDocument/2006/relationships/image" Target="../media/image63.svg"/><Relationship Id="rId12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svg"/><Relationship Id="rId5" Type="http://schemas.openxmlformats.org/officeDocument/2006/relationships/image" Target="../media/image71.svg"/><Relationship Id="rId10" Type="http://schemas.openxmlformats.org/officeDocument/2006/relationships/image" Target="../media/image82.png"/><Relationship Id="rId4" Type="http://schemas.openxmlformats.org/officeDocument/2006/relationships/image" Target="../media/image70.png"/><Relationship Id="rId9" Type="http://schemas.openxmlformats.org/officeDocument/2006/relationships/image" Target="../media/image8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9.svg"/><Relationship Id="rId7" Type="http://schemas.openxmlformats.org/officeDocument/2006/relationships/image" Target="../media/image5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218E98-8758-0923-ABAC-C3E0E58A24EB}"/>
              </a:ext>
            </a:extLst>
          </p:cNvPr>
          <p:cNvCxnSpPr>
            <a:stCxn id="6" idx="1"/>
            <a:endCxn id="24" idx="1"/>
          </p:cNvCxnSpPr>
          <p:nvPr/>
        </p:nvCxnSpPr>
        <p:spPr>
          <a:xfrm>
            <a:off x="2728210" y="317691"/>
            <a:ext cx="1321353" cy="522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AB540B-FFBF-D5BF-FFF7-86D1E30B77B4}"/>
              </a:ext>
            </a:extLst>
          </p:cNvPr>
          <p:cNvCxnSpPr>
            <a:stCxn id="5" idx="1"/>
            <a:endCxn id="30" idx="1"/>
          </p:cNvCxnSpPr>
          <p:nvPr/>
        </p:nvCxnSpPr>
        <p:spPr>
          <a:xfrm>
            <a:off x="2728210" y="840473"/>
            <a:ext cx="1325444" cy="8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967BBEF-CCB2-F2D9-6979-96447FA1DDEB}"/>
              </a:ext>
            </a:extLst>
          </p:cNvPr>
          <p:cNvCxnSpPr>
            <a:stCxn id="4" idx="1"/>
            <a:endCxn id="33" idx="1"/>
          </p:cNvCxnSpPr>
          <p:nvPr/>
        </p:nvCxnSpPr>
        <p:spPr>
          <a:xfrm>
            <a:off x="2728210" y="1466312"/>
            <a:ext cx="1011119" cy="882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542CC77-C5A0-5761-5753-CCA87DD92758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>
            <a:off x="2728210" y="2648661"/>
            <a:ext cx="1635678" cy="395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B338C32C-76BA-C720-688F-FD6639A31BDA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>
            <a:off x="2728210" y="2852902"/>
            <a:ext cx="1635678" cy="84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C5411283-9621-02AB-8594-1AA50887826B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>
            <a:off x="2728210" y="3311797"/>
            <a:ext cx="1321352" cy="1084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F1B32A68-D8D0-D206-AE46-F214071AF512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>
            <a:off x="2728210" y="4760400"/>
            <a:ext cx="1635678" cy="407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89FF1DF3-2F4A-25F8-2EEE-AB241DCA13D3}"/>
              </a:ext>
            </a:extLst>
          </p:cNvPr>
          <p:cNvCxnSpPr>
            <a:stCxn id="19" idx="1"/>
          </p:cNvCxnSpPr>
          <p:nvPr/>
        </p:nvCxnSpPr>
        <p:spPr>
          <a:xfrm flipV="1">
            <a:off x="2728210" y="6053064"/>
            <a:ext cx="1007027" cy="456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18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35340" y="-5164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2904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103189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Final</a:t>
              </a:r>
              <a:r>
                <a:rPr lang="en-US" dirty="0"/>
                <a:t> </a:t>
              </a:r>
              <a:r>
                <a:rPr lang="en-US" sz="1000" dirty="0"/>
                <a:t>Images</a:t>
              </a:r>
            </a:p>
            <a:p>
              <a:pPr algn="ctr"/>
              <a:r>
                <a:rPr lang="en-US" sz="1000" dirty="0"/>
                <a:t>Patterns of Loss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Metabolism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8F7A27-EC5C-06CB-78BC-234555061D63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496B52-8418-6BEA-E2D5-72D7F1797DCE}"/>
                </a:ext>
              </a:extLst>
            </p:cNvPr>
            <p:cNvCxnSpPr>
              <a:cxnSpLocks/>
              <a:stCxn id="5" idx="4"/>
              <a:endCxn id="33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06C93E-C86C-2E1F-825D-BB43A5662327}"/>
                </a:ext>
              </a:extLst>
            </p:cNvPr>
            <p:cNvCxnSpPr>
              <a:cxnSpLocks/>
              <a:stCxn id="6" idx="3"/>
              <a:endCxn id="35" idx="2"/>
            </p:cNvCxnSpPr>
            <p:nvPr/>
          </p:nvCxnSpPr>
          <p:spPr>
            <a:xfrm>
              <a:off x="3578950" y="1410730"/>
              <a:ext cx="892474" cy="174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6FADA4-8583-4AA7-6EBF-79772FE7298A}"/>
                </a:ext>
              </a:extLst>
            </p:cNvPr>
            <p:cNvCxnSpPr>
              <a:cxnSpLocks/>
              <a:stCxn id="33" idx="3"/>
              <a:endCxn id="35" idx="2"/>
            </p:cNvCxnSpPr>
            <p:nvPr/>
          </p:nvCxnSpPr>
          <p:spPr>
            <a:xfrm flipV="1">
              <a:off x="3551579" y="3151223"/>
              <a:ext cx="919844" cy="165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67FB8BF-0568-5BCE-6616-85DE1052E8BB}"/>
                </a:ext>
              </a:extLst>
            </p:cNvPr>
            <p:cNvCxnSpPr>
              <a:cxnSpLocks/>
              <a:stCxn id="35" idx="5"/>
              <a:endCxn id="36" idx="1"/>
            </p:cNvCxnSpPr>
            <p:nvPr/>
          </p:nvCxnSpPr>
          <p:spPr>
            <a:xfrm flipV="1">
              <a:off x="6498005" y="1446108"/>
              <a:ext cx="839252" cy="170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D48155E-ED97-F322-20D4-87EC3765C699}"/>
                </a:ext>
              </a:extLst>
            </p:cNvPr>
            <p:cNvCxnSpPr>
              <a:cxnSpLocks/>
              <a:stCxn id="35" idx="5"/>
              <a:endCxn id="37" idx="1"/>
            </p:cNvCxnSpPr>
            <p:nvPr/>
          </p:nvCxnSpPr>
          <p:spPr>
            <a:xfrm>
              <a:off x="6498005" y="3151222"/>
              <a:ext cx="566404" cy="17986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DCCCBB-7A53-91B8-C683-76B8E643A216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9177208" y="1446108"/>
              <a:ext cx="851592" cy="18525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3D6F7E-DB5F-53A0-AF3E-A57D6623E730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9171990" y="3222702"/>
              <a:ext cx="856811" cy="172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C6187AF-BEFD-F1E7-B4D8-36E91163823F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22DB4C-6EC7-016C-CED8-92C4C44BFD47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557DD5-6A9A-8114-7321-C23791ACB495}"/>
                </a:ext>
              </a:extLst>
            </p:cNvPr>
            <p:cNvCxnSpPr>
              <a:stCxn id="52" idx="3"/>
              <a:endCxn id="34" idx="1"/>
            </p:cNvCxnSpPr>
            <p:nvPr/>
          </p:nvCxnSpPr>
          <p:spPr>
            <a:xfrm flipV="1">
              <a:off x="3601485" y="1493483"/>
              <a:ext cx="1117822" cy="10516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7D693D-733F-E39C-430B-49E35036AE13}"/>
                </a:ext>
              </a:extLst>
            </p:cNvPr>
            <p:cNvCxnSpPr>
              <a:cxnSpLocks/>
              <a:stCxn id="53" idx="3"/>
              <a:endCxn id="35" idx="2"/>
            </p:cNvCxnSpPr>
            <p:nvPr/>
          </p:nvCxnSpPr>
          <p:spPr>
            <a:xfrm flipV="1">
              <a:off x="3537155" y="3151223"/>
              <a:ext cx="934268" cy="5233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43076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8FDD1A-6650-68CB-5EAD-F41230A86F61}"/>
                </a:ext>
              </a:extLst>
            </p:cNvPr>
            <p:cNvCxnSpPr>
              <a:stCxn id="6" idx="3"/>
              <a:endCxn id="34" idx="1"/>
            </p:cNvCxnSpPr>
            <p:nvPr/>
          </p:nvCxnSpPr>
          <p:spPr>
            <a:xfrm>
              <a:off x="3578950" y="1410730"/>
              <a:ext cx="1140358" cy="8275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5D992A-D5FA-42E6-6BBE-2E89880F3763}"/>
                </a:ext>
              </a:extLst>
            </p:cNvPr>
            <p:cNvCxnSpPr>
              <a:cxnSpLocks/>
              <a:stCxn id="52" idx="3"/>
              <a:endCxn id="35" idx="2"/>
            </p:cNvCxnSpPr>
            <p:nvPr/>
          </p:nvCxnSpPr>
          <p:spPr>
            <a:xfrm>
              <a:off x="3601485" y="2545122"/>
              <a:ext cx="869938" cy="60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stCxn id="35" idx="1"/>
            <a:endCxn id="34" idx="2"/>
          </p:cNvCxnSpPr>
          <p:nvPr/>
        </p:nvCxnSpPr>
        <p:spPr>
          <a:xfrm flipV="1">
            <a:off x="8548810" y="1663232"/>
            <a:ext cx="17951" cy="38735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4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3" y="1669577"/>
            <a:ext cx="270349" cy="6048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359250" y="713080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359250" y="6144920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3295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532622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e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8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7" y="2926751"/>
            <a:ext cx="270348" cy="9939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78042-4860-0A4B-E911-A1693475D380}"/>
              </a:ext>
            </a:extLst>
          </p:cNvPr>
          <p:cNvCxnSpPr>
            <a:stCxn id="56" idx="1"/>
            <a:endCxn id="54" idx="1"/>
          </p:cNvCxnSpPr>
          <p:nvPr/>
        </p:nvCxnSpPr>
        <p:spPr>
          <a:xfrm>
            <a:off x="1176793" y="1300035"/>
            <a:ext cx="240165" cy="75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BB22BEC-2ED5-4D12-55A4-B689ECA2E2B7}"/>
              </a:ext>
            </a:extLst>
          </p:cNvPr>
          <p:cNvCxnSpPr>
            <a:stCxn id="58" idx="1"/>
            <a:endCxn id="48" idx="1"/>
          </p:cNvCxnSpPr>
          <p:nvPr/>
        </p:nvCxnSpPr>
        <p:spPr>
          <a:xfrm>
            <a:off x="1176792" y="1972021"/>
            <a:ext cx="268305" cy="281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21D0687-00A0-8D15-4443-B2DBF2379E34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288505" y="1227649"/>
            <a:ext cx="268816" cy="88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08E887-858A-0C45-3B5E-A3C233413A3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288505" y="3423707"/>
            <a:ext cx="268816" cy="120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532622" y="6122461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18959</TotalTime>
  <Words>554</Words>
  <Application>Microsoft Office PowerPoint</Application>
  <PresentationFormat>Widescreen</PresentationFormat>
  <Paragraphs>322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155</cp:revision>
  <dcterms:created xsi:type="dcterms:W3CDTF">2025-03-18T16:01:18Z</dcterms:created>
  <dcterms:modified xsi:type="dcterms:W3CDTF">2025-06-03T21:21:43Z</dcterms:modified>
</cp:coreProperties>
</file>